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25" r:id="rId3"/>
    <p:sldId id="323" r:id="rId4"/>
    <p:sldId id="300" r:id="rId5"/>
    <p:sldId id="324" r:id="rId6"/>
    <p:sldId id="263" r:id="rId7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8813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5176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t-thread.org/document/sit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4645" y="3862201"/>
            <a:ext cx="8460966" cy="91440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基于</a:t>
            </a:r>
            <a:r>
              <a:rPr kumimoji="1" lang="en-US" altLang="zh-CN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RT-Thread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实现</a:t>
            </a:r>
            <a:r>
              <a:rPr kumimoji="1" lang="en-US" altLang="zh-CN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3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分钟数据上云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143692" y="5325891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096691" y="2730086"/>
            <a:ext cx="84609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43527" y="2344428"/>
            <a:ext cx="320185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操作系统简介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90829" y="2401999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3526" y="2933333"/>
            <a:ext cx="367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UCloud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物联网软件包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90829" y="2990904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43527" y="3579810"/>
            <a:ext cx="384193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下实现消息上下行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0829" y="3637381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03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en-US" altLang="zh-CN" dirty="0" smtClean="0"/>
              <a:t>RT-Thread </a:t>
            </a:r>
            <a:r>
              <a:rPr lang="zh-CN" altLang="en-US" dirty="0"/>
              <a:t>操作系统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pic>
        <p:nvPicPr>
          <p:cNvPr id="2050" name="Picture 2" descr="https://www.rt-thread.org/document/site/figures/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16" y="1176732"/>
            <a:ext cx="6231320" cy="479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3607244" y="6268783"/>
            <a:ext cx="4842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文档地址：</a:t>
            </a:r>
            <a:r>
              <a:rPr lang="en-US" altLang="zh-CN" sz="1600" dirty="0">
                <a:hlinkClick r:id="rId3"/>
              </a:rPr>
              <a:t>https://www.rt-thread.org/document/site/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26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en-US" altLang="zh-CN" dirty="0" smtClean="0"/>
              <a:t>RT-Thread </a:t>
            </a:r>
            <a:r>
              <a:rPr lang="zh-CN" altLang="en-US" dirty="0" smtClean="0"/>
              <a:t>添加</a:t>
            </a:r>
            <a:r>
              <a:rPr lang="en-US" altLang="zh-CN" dirty="0" err="1"/>
              <a:t>UCloud</a:t>
            </a:r>
            <a:r>
              <a:rPr lang="zh-CN" altLang="en-US" dirty="0"/>
              <a:t>物</a:t>
            </a:r>
            <a:r>
              <a:rPr lang="zh-CN" altLang="en-US" dirty="0" smtClean="0"/>
              <a:t>联网软件包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07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en-US" altLang="zh-CN" dirty="0"/>
              <a:t>RT-Thread </a:t>
            </a:r>
            <a:r>
              <a:rPr lang="zh-CN" altLang="en-US" dirty="0"/>
              <a:t>下实现消息上</a:t>
            </a:r>
            <a:r>
              <a:rPr lang="zh-CN" altLang="en-US" dirty="0" smtClean="0"/>
              <a:t>下行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1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53</Words>
  <Application>Microsoft Office PowerPoint</Application>
  <PresentationFormat>宽屏</PresentationFormat>
  <Paragraphs>11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Avenir Light</vt:lpstr>
      <vt:lpstr>Source Han Sans CN ExtraLight</vt:lpstr>
      <vt:lpstr>Source Han Sans CN Normal</vt:lpstr>
      <vt:lpstr>黑体</vt:lpstr>
      <vt:lpstr>思源黑体 CN</vt:lpstr>
      <vt:lpstr>微软雅黑</vt:lpstr>
      <vt:lpstr>Arial</vt:lpstr>
      <vt:lpstr>Arial Black</vt:lpstr>
      <vt:lpstr>Office 主题​​</vt:lpstr>
      <vt:lpstr>基于RT-Thread实现3分钟数据上云</vt:lpstr>
      <vt:lpstr>目录</vt:lpstr>
      <vt:lpstr>RT-Thread 操作系统简介</vt:lpstr>
      <vt:lpstr>RT-Thread 添加UCloud物联网软件包</vt:lpstr>
      <vt:lpstr>RT-Thread 下实现消息上下行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王君颖</dc:creator>
  <cp:lastModifiedBy>user</cp:lastModifiedBy>
  <cp:revision>328</cp:revision>
  <cp:lastPrinted>2019-10-09T05:54:36Z</cp:lastPrinted>
  <dcterms:created xsi:type="dcterms:W3CDTF">2019-09-24T11:37:36Z</dcterms:created>
  <dcterms:modified xsi:type="dcterms:W3CDTF">2020-01-14T09:00:00Z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